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70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MLso+byhfmEEDL5IEM4QToJPp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83338d76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1083338d76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832dd71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0832dd71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4" descr="Celestia-R1---OverlayTitle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4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3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1568"/>
              </a:srgbClr>
            </a:outerShdw>
          </a:effectLst>
        </p:spPr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7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1568"/>
              </a:srgbClr>
            </a:outerShdw>
          </a:effectLst>
        </p:spPr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eofindiasbirds.i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hardcore-noyce-4fae0e.netlify.app" TargetMode="External"/><Relationship Id="rId4" Type="http://schemas.openxmlformats.org/officeDocument/2006/relationships/hyperlink" Target="https://github.com/Ashwani-Verma-07/mini-projec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%C3%A5kon_Wium_Li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w3schools.com/cssref/css3_pr_transform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080" y="285499"/>
            <a:ext cx="1825553" cy="18331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 txBox="1"/>
          <p:nvPr/>
        </p:nvSpPr>
        <p:spPr>
          <a:xfrm flipH="1">
            <a:off x="2461633" y="628905"/>
            <a:ext cx="8765999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Ajay Kumar Garg Engineering College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27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MILE STONE DELHI-HAPUR  BYPASS ROAD P.O.  ADHYATMIK NAGAR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GHAZIABAD-201009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2698679" y="3039877"/>
            <a:ext cx="6794643" cy="112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ON :  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</a:t>
            </a:r>
            <a:r>
              <a:rPr lang="en-US" sz="3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n-US" sz="3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endParaRPr sz="35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" descr="P92 IT Solutions - HTML, CSS and JavaScrip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080" y="2906120"/>
            <a:ext cx="2062599" cy="183319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435D3-DD62-4D4C-AAEF-931E5EE86E3B}"/>
              </a:ext>
            </a:extLst>
          </p:cNvPr>
          <p:cNvSpPr txBox="1"/>
          <p:nvPr/>
        </p:nvSpPr>
        <p:spPr>
          <a:xfrm>
            <a:off x="472611" y="5075434"/>
            <a:ext cx="311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SUBMITTED TO :</a:t>
            </a:r>
          </a:p>
          <a:p>
            <a:r>
              <a:rPr lang="en-US" sz="1800" dirty="0">
                <a:solidFill>
                  <a:schemeClr val="bg1"/>
                </a:solidFill>
              </a:rPr>
              <a:t>MS. SUMITA LAMBA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CFB02-D9A0-4911-AD0B-E6868E983D8D}"/>
              </a:ext>
            </a:extLst>
          </p:cNvPr>
          <p:cNvSpPr txBox="1"/>
          <p:nvPr/>
        </p:nvSpPr>
        <p:spPr>
          <a:xfrm>
            <a:off x="8507002" y="4982966"/>
            <a:ext cx="2876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SUBMITTED BY :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ASHWANI VERMA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BRANCH : CSIT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95C56-193F-49B9-BDA8-F8E9B1F91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980" b="4955"/>
          <a:stretch/>
        </p:blipFill>
        <p:spPr>
          <a:xfrm>
            <a:off x="871971" y="2145512"/>
            <a:ext cx="4974722" cy="296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9A72B-5039-4925-B854-E73B44E31827}"/>
              </a:ext>
            </a:extLst>
          </p:cNvPr>
          <p:cNvSpPr txBox="1"/>
          <p:nvPr/>
        </p:nvSpPr>
        <p:spPr>
          <a:xfrm>
            <a:off x="359596" y="729465"/>
            <a:ext cx="118324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</a:t>
            </a: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</a:t>
            </a:r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 </a:t>
            </a: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CONCERN AUTHORITIES FOR                      </a:t>
            </a:r>
          </a:p>
          <a:p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FURTHER QUERY</a:t>
            </a:r>
          </a:p>
          <a:p>
            <a:endParaRPr lang="en-IN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739EA-DACC-41AD-8D7A-48834272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69" y="1384841"/>
            <a:ext cx="1906026" cy="412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48B2C-37D8-4827-A5D3-E278699BC87E}"/>
              </a:ext>
            </a:extLst>
          </p:cNvPr>
          <p:cNvSpPr txBox="1"/>
          <p:nvPr/>
        </p:nvSpPr>
        <p:spPr>
          <a:xfrm>
            <a:off x="2277533" y="5452533"/>
            <a:ext cx="199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DESKTOP VIEW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1CB92-B55B-45A9-9490-50A885386DB4}"/>
              </a:ext>
            </a:extLst>
          </p:cNvPr>
          <p:cNvSpPr txBox="1"/>
          <p:nvPr/>
        </p:nvSpPr>
        <p:spPr>
          <a:xfrm>
            <a:off x="8232986" y="5760309"/>
            <a:ext cx="1419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MOBILE VIEW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10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832dd71cb_0_5"/>
          <p:cNvSpPr txBox="1"/>
          <p:nvPr/>
        </p:nvSpPr>
        <p:spPr>
          <a:xfrm>
            <a:off x="1317100" y="503904"/>
            <a:ext cx="83340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DATA HAS BEEN TAKEN FROM OFFICIAL SITE OF </a:t>
            </a:r>
            <a:r>
              <a:rPr lang="en-US" sz="26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STATEOFINDIABIRDS</a:t>
            </a:r>
            <a:endParaRPr sz="2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93D9D-8B80-4440-AE91-7D61A4F68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1"/>
          <a:stretch/>
        </p:blipFill>
        <p:spPr>
          <a:xfrm>
            <a:off x="6198728" y="2133601"/>
            <a:ext cx="5332872" cy="303774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68883B-8796-464E-BC61-6ECA7B0594E2}"/>
              </a:ext>
            </a:extLst>
          </p:cNvPr>
          <p:cNvCxnSpPr>
            <a:cxnSpLocks/>
          </p:cNvCxnSpPr>
          <p:nvPr/>
        </p:nvCxnSpPr>
        <p:spPr>
          <a:xfrm flipH="1">
            <a:off x="7083700" y="1972733"/>
            <a:ext cx="883433" cy="707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43E14DB-A789-45C5-ACF2-29296963E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37" y="2037034"/>
            <a:ext cx="5672328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" descr="Github icon - Free download on Iconfinde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25076" y="627976"/>
            <a:ext cx="2283900" cy="22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PUBLISHED ON GITHUB :</a:t>
            </a:r>
            <a:endParaRPr dirty="0"/>
          </a:p>
        </p:txBody>
      </p:sp>
      <p:sp>
        <p:nvSpPr>
          <p:cNvPr id="220" name="Google Shape;220;p6"/>
          <p:cNvSpPr txBox="1"/>
          <p:nvPr/>
        </p:nvSpPr>
        <p:spPr>
          <a:xfrm>
            <a:off x="390418" y="2291138"/>
            <a:ext cx="8124557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A </a:t>
            </a:r>
            <a:r>
              <a:rPr lang="en-US" sz="22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REPO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 GITHUB FOR BETTOR UNDERSTANDING OF CODE AND WHOLE FUNCTIONING ABOUT PROJECT.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 WHOLE PROJECT ON README VIA PHOTOS, VIDEO AND A LIVE </a:t>
            </a:r>
            <a:r>
              <a:rPr lang="en-US" sz="22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7125" y="5152725"/>
            <a:ext cx="48768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/>
          <p:nvPr/>
        </p:nvSpPr>
        <p:spPr>
          <a:xfrm>
            <a:off x="1608667" y="875333"/>
            <a:ext cx="576862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1608667" y="2528712"/>
            <a:ext cx="8031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E8F1D9"/>
                </a:solidFill>
                <a:latin typeface="Calibri" panose="020F0502020204030204" pitchFamily="34" charset="0"/>
                <a:ea typeface="Cambria"/>
                <a:cs typeface="Calibri" panose="020F0502020204030204" pitchFamily="34" charset="0"/>
                <a:sym typeface="Cambria"/>
              </a:rPr>
              <a:t>CELLULAR PHONES</a:t>
            </a:r>
            <a:r>
              <a:rPr lang="en-US" sz="2000" b="0" i="0" u="none" strike="noStrike" cap="none" dirty="0">
                <a:solidFill>
                  <a:srgbClr val="E8F1D9"/>
                </a:solidFill>
                <a:latin typeface="Calibri" panose="020F0502020204030204" pitchFamily="34" charset="0"/>
                <a:ea typeface="Cambria"/>
                <a:cs typeface="Calibri" panose="020F0502020204030204" pitchFamily="34" charset="0"/>
                <a:sym typeface="Cambria"/>
              </a:rPr>
              <a:t> ARE ESSENTIAL TO OUR LIVES.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E8F1D9"/>
                </a:solidFill>
                <a:latin typeface="Calibri" panose="020F0502020204030204" pitchFamily="34" charset="0"/>
                <a:ea typeface="Cambria"/>
                <a:cs typeface="Calibri" panose="020F0502020204030204" pitchFamily="34" charset="0"/>
                <a:sym typeface="Cambria"/>
              </a:rPr>
              <a:t>HOWEVER, THEIR </a:t>
            </a:r>
            <a:r>
              <a:rPr lang="en-US" sz="2000" b="1" i="0" u="none" strike="noStrike" cap="none" dirty="0">
                <a:solidFill>
                  <a:srgbClr val="E8F1D9"/>
                </a:solidFill>
                <a:latin typeface="Calibri" panose="020F0502020204030204" pitchFamily="34" charset="0"/>
                <a:ea typeface="Cambria"/>
                <a:cs typeface="Calibri" panose="020F0502020204030204" pitchFamily="34" charset="0"/>
                <a:sym typeface="Cambria"/>
              </a:rPr>
              <a:t>EXTENSIVE</a:t>
            </a:r>
            <a:r>
              <a:rPr lang="en-US" sz="2000" b="0" i="0" u="none" strike="noStrike" cap="none" dirty="0">
                <a:solidFill>
                  <a:srgbClr val="E8F1D9"/>
                </a:solidFill>
                <a:latin typeface="Calibri" panose="020F0502020204030204" pitchFamily="34" charset="0"/>
                <a:ea typeface="Cambria"/>
                <a:cs typeface="Calibri" panose="020F0502020204030204" pitchFamily="34" charset="0"/>
                <a:sym typeface="Cambria"/>
              </a:rPr>
              <a:t> USAGE AND UPGRADED SERVICES CONTINUE TO THREATEN THE SPECIES DIVERSITY AND THE LIVES OF DIFFERENT BIRDS IN THE REGION.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 dirty="0">
                <a:solidFill>
                  <a:srgbClr val="E8F1D9"/>
                </a:solidFill>
                <a:latin typeface="Calibri" panose="020F0502020204030204" pitchFamily="34" charset="0"/>
                <a:ea typeface="Cambria"/>
                <a:cs typeface="Calibri" panose="020F0502020204030204" pitchFamily="34" charset="0"/>
                <a:sym typeface="Cambria"/>
              </a:rPr>
              <a:t>BIRD DIVERSITY</a:t>
            </a:r>
            <a:r>
              <a:rPr lang="en-US" sz="2000" b="0" i="0" u="none" strike="noStrike" cap="none" dirty="0">
                <a:solidFill>
                  <a:srgbClr val="E8F1D9"/>
                </a:solidFill>
                <a:latin typeface="Calibri" panose="020F0502020204030204" pitchFamily="34" charset="0"/>
                <a:ea typeface="Cambria"/>
                <a:cs typeface="Calibri" panose="020F0502020204030204" pitchFamily="34" charset="0"/>
                <a:sym typeface="Cambria"/>
              </a:rPr>
              <a:t> IS IMPORTANT TO KEEP THE PLANT DIVERSITY AND ALL THE RESEARCHERS MUST TRY TO BEGIN LOOKING FOR ALTERNATIVE TECHNOLOGY FOR SAFE SURROUNDINGS.</a:t>
            </a:r>
            <a:endParaRPr lang="en-US" sz="2000" b="0" i="0" u="none" strike="noStrike" cap="none" dirty="0">
              <a:solidFill>
                <a:srgbClr val="E8F1D9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   FUTURE SCOPE </a:t>
            </a:r>
            <a:endParaRPr dirty="0"/>
          </a:p>
        </p:txBody>
      </p:sp>
      <p:sp>
        <p:nvSpPr>
          <p:cNvPr id="233" name="Google Shape;233;p8"/>
          <p:cNvSpPr txBox="1">
            <a:spLocks noGrp="1"/>
          </p:cNvSpPr>
          <p:nvPr>
            <p:ph type="body" idx="1"/>
          </p:nvPr>
        </p:nvSpPr>
        <p:spPr>
          <a:xfrm>
            <a:off x="685801" y="1777429"/>
            <a:ext cx="10820398" cy="292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USED AS A ARTICLE TO BE PUBLISH ON </a:t>
            </a:r>
            <a:r>
              <a:rPr lang="en-US" sz="2000" b="1" i="0" u="none" strike="noStrike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GOOGLE.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MAKE A EYE CATCHING INTERACTION WHEN PAGE 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ROTATES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THIS EXCITES USER TO MOVE NEXT.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000" i="0" u="none" strike="noStrike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THIS PROJECT ENABLE USER TO DIRECTLY </a:t>
            </a:r>
            <a:r>
              <a:rPr lang="en-US" sz="2000" b="1" i="0" u="none" strike="noStrike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CONTACT</a:t>
            </a:r>
            <a:r>
              <a:rPr lang="en-US" sz="2000" i="0" u="none" strike="noStrike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WITH THE CONCERN AUTHORITY,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599605" y="429157"/>
            <a:ext cx="440710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 sz="4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5636301" y="296805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509664" y="1655537"/>
            <a:ext cx="8994000" cy="3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www.w3schools.com(</a:t>
            </a:r>
            <a:r>
              <a:rPr lang="en-US" sz="2500" b="0" i="0" u="sng" strike="noStrike" cap="none" dirty="0">
                <a:solidFill>
                  <a:schemeClr val="hlink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3"/>
              </a:rPr>
              <a:t>https://www.w3schools.com/</a:t>
            </a:r>
            <a:r>
              <a:rPr lang="en-US" sz="25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sz="25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5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5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Youtube</a:t>
            </a:r>
            <a:endParaRPr lang="en-US" sz="25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endParaRPr lang="en-US" sz="25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indent="-285750"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Udemy.com/</a:t>
            </a:r>
            <a:endParaRPr sz="25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5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Google</a:t>
            </a:r>
            <a:endParaRPr sz="25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>
            <a:spLocks noGrp="1"/>
          </p:cNvSpPr>
          <p:nvPr>
            <p:ph type="body" idx="1"/>
          </p:nvPr>
        </p:nvSpPr>
        <p:spPr>
          <a:xfrm>
            <a:off x="251767" y="1604433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dirty="0">
                <a:solidFill>
                  <a:srgbClr val="8192E4"/>
                </a:solidFill>
              </a:rPr>
              <a:t>	</a:t>
            </a:r>
            <a:r>
              <a:rPr lang="en-US" sz="4800" b="1" dirty="0"/>
              <a:t>THANK YOU</a:t>
            </a:r>
            <a:endParaRPr sz="4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770562" y="144905"/>
            <a:ext cx="9626939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 dirty="0"/>
              <a:t>ABOUT INTERNSHIP TECHNICAL</a:t>
            </a:r>
            <a:endParaRPr b="1" dirty="0"/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266076" y="1430390"/>
            <a:ext cx="8242924" cy="33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n-US" sz="2000" b="1" dirty="0"/>
              <a:t>I PURSUED MY INTERNSHIP FROM UDEMY.</a:t>
            </a:r>
            <a:endParaRPr lang="en-US" sz="2000" dirty="0"/>
          </a:p>
          <a:p>
            <a:pPr marL="285750" lvl="0" indent="-133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n-US" sz="2000" b="1" dirty="0"/>
              <a:t>THIS COURSE IS A DEPTH INTRODUCTION TO BOTH FUNDAMENTAL FRONTEND PROGRAMMING CONCEPTS AND THE USES OF HTML , CSS AND JAVASCRIPT PROGRAMMING LANGUAGE.</a:t>
            </a:r>
          </a:p>
        </p:txBody>
      </p:sp>
      <p:pic>
        <p:nvPicPr>
          <p:cNvPr id="155" name="Google Shape;155;p2" descr="Online Courses - Learn Anything, On Your Schedule | Ude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0" y="5401732"/>
            <a:ext cx="3683000" cy="145626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/>
        </p:nvSpPr>
        <p:spPr>
          <a:xfrm>
            <a:off x="883577" y="347594"/>
            <a:ext cx="788134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 HTML</a:t>
            </a:r>
            <a:endParaRPr sz="4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 txBox="1"/>
          <p:nvPr/>
        </p:nvSpPr>
        <p:spPr>
          <a:xfrm flipH="1">
            <a:off x="494674" y="1275204"/>
            <a:ext cx="9284325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en-US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endParaRPr lang="en-US" sz="20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2000" b="0" i="0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 </a:t>
            </a:r>
            <a:r>
              <a:rPr lang="en-US" sz="2000" b="1" i="0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HYPERTEXT MARKUP LANGUAGE</a:t>
            </a:r>
            <a:r>
              <a:rPr lang="en-US" sz="2000" b="0" i="0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OR </a:t>
            </a:r>
            <a:r>
              <a:rPr lang="en-US" sz="2000" b="1" i="0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HTML</a:t>
            </a:r>
            <a:r>
              <a:rPr lang="en-US" sz="2000" b="0" i="0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 IS THE STANDARD MARKUP LANGUAGE FOR DOCUMENTS DESIGNED TO BE DISPLAYED IN A 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BROWSER</a:t>
            </a:r>
            <a:r>
              <a:rPr lang="en-US" sz="2000" b="0" i="0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 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endParaRPr lang="en-US" sz="20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endParaRPr lang="en-US" sz="2000" b="0" i="0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20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HYPERTEXT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REFERS TO LINKS THAT CONNECT WEB PAGES TOGETHER.</a:t>
            </a:r>
            <a:endParaRPr sz="2000" b="0" i="0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endParaRPr sz="2000" b="0" i="0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2000" b="0" i="0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HTML IS A MA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RKUP LANGUAGE </a:t>
            </a:r>
            <a:r>
              <a:rPr lang="en-US" sz="2000" b="0" i="0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 WEB BROWSER USE TO INTERPRET AND 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 </a:t>
            </a:r>
            <a:r>
              <a:rPr lang="en-US" sz="2000" b="0" i="0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TEXT, IMAGES, AND OTHER MATERIAL INTO VISUAL OR AUDIBLE WEB PAGES.</a:t>
            </a:r>
            <a:endParaRPr sz="2000" b="0" i="0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 b="0" i="0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IT WAS CREATED BY </a:t>
            </a:r>
            <a:r>
              <a:rPr lang="en-US" sz="2000" b="1" i="0" u="sng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TIM BERNERS LEE </a:t>
            </a:r>
            <a:r>
              <a:rPr lang="en-US" sz="2000" b="0" i="0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1991.</a:t>
            </a:r>
            <a:endParaRPr sz="2000" b="0" i="0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7600" y="368146"/>
            <a:ext cx="1918200" cy="19182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63" name="Google Shape;163;p3" descr="Photograph of Tim Berners-Lee in April 20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9000" y="3353946"/>
            <a:ext cx="1918325" cy="255369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933650" y="114205"/>
            <a:ext cx="9376679" cy="141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 dirty="0"/>
              <a:t>ABOUT CSS </a:t>
            </a:r>
            <a:endParaRPr b="1" dirty="0"/>
          </a:p>
        </p:txBody>
      </p:sp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140" y="2424701"/>
            <a:ext cx="8951495" cy="237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CSS STANDS FOR “CASCADING STYLE SHEETS”.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1562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en-US" sz="2000" b="0" i="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CSS IS DESIGNED TO ENABLE THE SEPARATION OF PRESENTATION AND CONTENT, INCLUDING LAYOUT</a:t>
            </a:r>
            <a:r>
              <a:rPr lang="en-US" sz="2000" b="0" i="0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COLORS AND FONTS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1562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en-US" sz="2000" b="0" i="0" dirty="0"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CSS DESCRIBES HOW HTML ELEMENTS ARE TO BE DISPLAYED ON SCREEN, PAPER, OR IN OTHER MEDIA.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1562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000" b="0" i="0" dirty="0">
              <a:latin typeface="Calibri" panose="020F0502020204030204" pitchFamily="34" charset="0"/>
              <a:ea typeface="Verdana"/>
              <a:cs typeface="Calibri" panose="020F0502020204030204" pitchFamily="34" charset="0"/>
              <a:sym typeface="Verdan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en-US" sz="2000" b="0" i="0" dirty="0"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IT WAS DEVELOPED BY </a:t>
            </a:r>
            <a:r>
              <a:rPr lang="en-US" sz="2000" b="1" i="0" strike="noStrike" dirty="0" err="1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Håkon</a:t>
            </a:r>
            <a:r>
              <a:rPr lang="en-US" sz="2000" b="1" i="0" strike="noStrike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1" i="0" strike="noStrike" dirty="0" err="1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Wium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1" i="0" strike="noStrike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</a:t>
            </a:r>
            <a:r>
              <a:rPr lang="en-US" sz="2000" b="1" u="none" strike="noStrike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IN 1994.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1317" y="3879783"/>
            <a:ext cx="1917001" cy="25210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71" name="Google Shape;171;p4" descr="CSS - Wikip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68674" y="313620"/>
            <a:ext cx="1709768" cy="195696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70933" y="440267"/>
            <a:ext cx="10131425" cy="88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 dirty="0"/>
              <a:t>    ABOUT JAVASCRIPT </a:t>
            </a:r>
            <a:endParaRPr b="1" dirty="0"/>
          </a:p>
        </p:txBody>
      </p:sp>
      <p:sp>
        <p:nvSpPr>
          <p:cNvPr id="177" name="Google Shape;177;p5"/>
          <p:cNvSpPr txBox="1"/>
          <p:nvPr/>
        </p:nvSpPr>
        <p:spPr>
          <a:xfrm>
            <a:off x="394636" y="1382286"/>
            <a:ext cx="9381178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endParaRPr lang="en-US"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endParaRPr lang="en-US" sz="1600" b="1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endParaRPr lang="en-US"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JAVASCRIPT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 IS A PROGRAMMING LANGUAGE THAT IS ONE OF THE CORE TECHNOLOGIES OF THE WORLD WIDE WEB ALONGSIDE HTML AND CSS.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JAVASCRIPT IS A HIGH-LEVEL OFTEN JUST-IN COMPLETED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 MULTI-PARADIGM LANGUAGE.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OVER 97% OF WEBSITES USE JAVASCRIPT ON THE CLIENT SIDE FOR WEB PAGE BEHAVIOR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2000" b="1" i="0" u="sng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BRENDAN EICH</a:t>
            </a:r>
            <a:r>
              <a:rPr lang="en-US" sz="2000" b="0" i="0" u="sng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 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IS AN AMERICAN COMPUTER PROGRAMMER AND TECHNOLOGY EXECUTIVE. HE CREATED THE JAVASCRIPT PROGRAMMING LANGUAGE</a:t>
            </a:r>
            <a:endParaRPr sz="20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5" descr="Mozilla Co-Founder Brendan Eich Resigns as CEO, Leaves Foundation Board -  Vo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6979" y="3985076"/>
            <a:ext cx="2360385" cy="233115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79" name="Google Shape;179;p5"/>
          <p:cNvSpPr txBox="1">
            <a:spLocks noGrp="1"/>
          </p:cNvSpPr>
          <p:nvPr>
            <p:ph type="body" idx="1"/>
          </p:nvPr>
        </p:nvSpPr>
        <p:spPr>
          <a:xfrm flipV="1">
            <a:off x="685803" y="6417730"/>
            <a:ext cx="744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25000" lnSpcReduction="20000"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180" name="Google Shape;180;p5" descr="JavaScript logo and symbol, meaning, history,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6545" y="246033"/>
            <a:ext cx="2345719" cy="168592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" descr="JavaScript &amp;amp; SEO: Making Your Bot Experience As Good As Your User  Experience - CommonDenominator.email - Email and CRM Consultanc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7050" y="3187675"/>
            <a:ext cx="3727624" cy="19615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86" name="Google Shape;186;p7"/>
          <p:cNvSpPr txBox="1"/>
          <p:nvPr/>
        </p:nvSpPr>
        <p:spPr>
          <a:xfrm>
            <a:off x="1149571" y="619765"/>
            <a:ext cx="79583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DIFFERENCE B</a:t>
            </a:r>
            <a:r>
              <a:rPr lang="en-US" sz="3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TWEEN THESE THREE  </a:t>
            </a:r>
            <a:endParaRPr sz="36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87" name="Google Shape;1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851024"/>
            <a:ext cx="7958350" cy="446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7A80-AB5A-4EA4-A7DB-695C89B8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8503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OBJECTIVE  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E5D8F-FD9C-4B99-A202-4B2AFD3D7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045318"/>
            <a:ext cx="10820398" cy="4203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 THE END OF THE PROJECT, WE WILL BE ABLE TO IDENTIFY THE RISING ACTION, CLIMAX, AND FALLING ACTION ON BIRDS DIVERSITY.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+mn-lt"/>
            </a:endParaRPr>
          </a:p>
          <a:p>
            <a:pPr marL="114300" indent="0">
              <a:buNone/>
            </a:pPr>
            <a:endParaRPr lang="en-US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CLIMATE CHANGE IS A GLOBAL PROBLEM AND HENCE IT IS GLOBAL DUTY.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+mn-lt"/>
            </a:endParaRPr>
          </a:p>
          <a:p>
            <a:pPr marL="11430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11430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DO NOT INHERIT THE EARTH FROM OUR ANCESTORS; WE BORROW IT FROM OUR CHILDREN”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930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83338d763_1_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ABOUT THE PROJECT </a:t>
            </a:r>
            <a:br>
              <a:rPr lang="en-US" dirty="0"/>
            </a:br>
            <a:r>
              <a:rPr lang="en-US" sz="2400" b="1" i="0" u="sng" strike="no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BIRDS AFFECTION FROM EM RAYS</a:t>
            </a:r>
            <a:r>
              <a:rPr lang="en-US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3" name="Google Shape;193;g1083338d763_1_0"/>
          <p:cNvSpPr txBox="1">
            <a:spLocks noGrp="1"/>
          </p:cNvSpPr>
          <p:nvPr>
            <p:ph type="body" idx="1"/>
          </p:nvPr>
        </p:nvSpPr>
        <p:spPr>
          <a:xfrm>
            <a:off x="685801" y="2065800"/>
            <a:ext cx="10131300" cy="375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WE DISCUSS ABOUT THE PROBLEM OF BIRDS DIVERSITY AND THERE DEPLETION BECAUSE OF MOBILE TOWER ELECTROMAGNETIC RADIATIONS.</a:t>
            </a:r>
            <a:endParaRPr sz="2000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</a:t>
            </a:r>
            <a:endParaRPr sz="2000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“THIS IS A BIG, BIG PUNCH IN OUR CONTINENTAL GUT IN TERMS OF WHAT WE’RE DOING TO OUR ENVIRONMENT“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highlight>
                <a:srgbClr val="0D111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highlight>
                <a:srgbClr val="0D1117"/>
              </a:highlight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i="0" u="none" strike="noStrike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FOR OUR BETTERMENT OF LIVES WE DO NOT DEGRADE FLORA/FAUNA.</a:t>
            </a:r>
            <a:endParaRPr lang="en-US" sz="20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951" y="1832600"/>
            <a:ext cx="3089725" cy="2102402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99" name="Google Shape;199;p10"/>
          <p:cNvSpPr txBox="1"/>
          <p:nvPr/>
        </p:nvSpPr>
        <p:spPr>
          <a:xfrm>
            <a:off x="991525" y="702325"/>
            <a:ext cx="97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COMMAND CALLED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TRANSFORM()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ROTATE THIS CONTAINER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6625" y="1832600"/>
            <a:ext cx="3228431" cy="2102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/>
        </p:nvSpPr>
        <p:spPr>
          <a:xfrm>
            <a:off x="2065650" y="4084311"/>
            <a:ext cx="236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DESKTOP VIEW</a:t>
            </a:r>
            <a:endParaRPr dirty="0"/>
          </a:p>
        </p:txBody>
      </p:sp>
      <p:sp>
        <p:nvSpPr>
          <p:cNvPr id="204" name="Google Shape;204;p10"/>
          <p:cNvSpPr txBox="1"/>
          <p:nvPr/>
        </p:nvSpPr>
        <p:spPr>
          <a:xfrm flipH="1">
            <a:off x="1983000" y="5329400"/>
            <a:ext cx="16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7CE9A-F18C-4516-B486-90373E094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3285" y="1498060"/>
            <a:ext cx="2010764" cy="4267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86EE1-0BE3-465C-BF2D-13D1F33D5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695" y="1498060"/>
            <a:ext cx="1948372" cy="4267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184D7-FC56-4D92-B271-F1BACF44FEDB}"/>
              </a:ext>
            </a:extLst>
          </p:cNvPr>
          <p:cNvSpPr txBox="1"/>
          <p:nvPr/>
        </p:nvSpPr>
        <p:spPr>
          <a:xfrm>
            <a:off x="8479857" y="6160168"/>
            <a:ext cx="23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MOBILE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VIEW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592</Words>
  <Application>Microsoft Office PowerPoint</Application>
  <PresentationFormat>Widescreen</PresentationFormat>
  <Paragraphs>93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Courier New</vt:lpstr>
      <vt:lpstr>Wingdings</vt:lpstr>
      <vt:lpstr>Arial</vt:lpstr>
      <vt:lpstr>Arial</vt:lpstr>
      <vt:lpstr>Noto Sans Symbols</vt:lpstr>
      <vt:lpstr>Celestial</vt:lpstr>
      <vt:lpstr>PowerPoint Presentation</vt:lpstr>
      <vt:lpstr>ABOUT INTERNSHIP TECHNICAL</vt:lpstr>
      <vt:lpstr>PowerPoint Presentation</vt:lpstr>
      <vt:lpstr>ABOUT CSS </vt:lpstr>
      <vt:lpstr>    ABOUT JAVASCRIPT </vt:lpstr>
      <vt:lpstr>PowerPoint Presentation</vt:lpstr>
      <vt:lpstr>OBJECTIVE  </vt:lpstr>
      <vt:lpstr>ABOUT THE PROJECT  BIRDS AFFECTION FROM EM RAYS </vt:lpstr>
      <vt:lpstr>PowerPoint Presentation</vt:lpstr>
      <vt:lpstr>PowerPoint Presentation</vt:lpstr>
      <vt:lpstr>PowerPoint Presentation</vt:lpstr>
      <vt:lpstr>PUBLISHED ON GITHUB :</vt:lpstr>
      <vt:lpstr>PowerPoint Presentation</vt:lpstr>
      <vt:lpstr>   FUTURE SCOPE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</dc:creator>
  <cp:lastModifiedBy>ASHWANI VERMA</cp:lastModifiedBy>
  <cp:revision>13</cp:revision>
  <dcterms:created xsi:type="dcterms:W3CDTF">2021-10-22T12:43:44Z</dcterms:created>
  <dcterms:modified xsi:type="dcterms:W3CDTF">2022-02-10T16:25:48Z</dcterms:modified>
</cp:coreProperties>
</file>